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316" r:id="rId3"/>
    <p:sldId id="317" r:id="rId4"/>
    <p:sldId id="318" r:id="rId5"/>
    <p:sldId id="319" r:id="rId6"/>
    <p:sldId id="320" r:id="rId7"/>
    <p:sldId id="321" r:id="rId8"/>
    <p:sldId id="322" r:id="rId9"/>
    <p:sldId id="305" r:id="rId10"/>
    <p:sldId id="307" r:id="rId11"/>
    <p:sldId id="306" r:id="rId12"/>
    <p:sldId id="308" r:id="rId13"/>
    <p:sldId id="324" r:id="rId14"/>
    <p:sldId id="343" r:id="rId15"/>
    <p:sldId id="325" r:id="rId16"/>
    <p:sldId id="326" r:id="rId17"/>
    <p:sldId id="327" r:id="rId18"/>
    <p:sldId id="329" r:id="rId19"/>
    <p:sldId id="332" r:id="rId20"/>
    <p:sldId id="344" r:id="rId21"/>
    <p:sldId id="336" r:id="rId22"/>
    <p:sldId id="337" r:id="rId23"/>
    <p:sldId id="338" r:id="rId24"/>
    <p:sldId id="333" r:id="rId25"/>
    <p:sldId id="335" r:id="rId26"/>
    <p:sldId id="334" r:id="rId27"/>
    <p:sldId id="339" r:id="rId28"/>
    <p:sldId id="340" r:id="rId29"/>
    <p:sldId id="341" r:id="rId30"/>
    <p:sldId id="34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>
    <p:extLst/>
  </p:cmAuthor>
  <p:cmAuthor id="2" name="David A. Beck" initials="DAB [2]" lastIdx="1" clrIdx="1">
    <p:extLst/>
  </p:cmAuthor>
  <p:cmAuthor id="3" name="David A. Beck" initials="DAB [2] [2]" lastIdx="1" clrIdx="2">
    <p:extLst/>
  </p:cmAuthor>
  <p:cmAuthor id="4" name="David A. Beck" initials="DAB [3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8"/>
    <p:restoredTop sz="84288"/>
  </p:normalViewPr>
  <p:slideViewPr>
    <p:cSldViewPr snapToGrid="0" snapToObjects="1">
      <p:cViewPr varScale="1">
        <p:scale>
          <a:sx n="109" d="100"/>
          <a:sy n="109" d="100"/>
        </p:scale>
        <p:origin x="28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72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647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05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470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Think of these new lines as "conflict dividers". The </a:t>
            </a:r>
            <a:r>
              <a:rPr lang="en-US" dirty="0"/>
              <a:t>=======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the "center" of the conflict. All the content between the center and the </a:t>
            </a:r>
            <a:r>
              <a:rPr lang="en-US" dirty="0"/>
              <a:t>&lt;&lt;&lt;&lt;&lt;&lt;&lt; 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content that exists in the current branch master which the </a:t>
            </a:r>
            <a:r>
              <a:rPr lang="en-US" dirty="0"/>
              <a:t>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ref is pointing to. Alternatively all content between the center and </a:t>
            </a:r>
            <a:r>
              <a:rPr lang="en-US" dirty="0"/>
              <a:t>&gt;&gt;&gt;&gt;&gt;&gt;&gt; </a:t>
            </a:r>
            <a:r>
              <a:rPr lang="en-US" dirty="0" err="1"/>
              <a:t>new_branch_to_merge_later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content that is present in our merging branch.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93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79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uwdirect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creating-a-pull-reques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 for Data Scientists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David A. C. Beck (dacb)</a:t>
            </a:r>
          </a:p>
          <a:p>
            <a:r>
              <a:rPr lang="en-US" dirty="0"/>
              <a:t>Chemical Engineering &amp; </a:t>
            </a:r>
            <a:r>
              <a:rPr lang="en-US" dirty="0" err="1"/>
              <a:t>eScience</a:t>
            </a:r>
            <a:r>
              <a:rPr lang="en-US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Advancing data-intensive </a:t>
            </a:r>
            <a:r>
              <a:rPr lang="en-US" dirty="0"/>
              <a:t>discovery in all fields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 boundless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UW DIRECT</a:t>
            </a:r>
          </a:p>
          <a:p>
            <a:r>
              <a:rPr lang="en-US" sz="2400" dirty="0"/>
              <a:t>(Dystopian Inquiry &amp; Research Emphasizing Culture &amp; Technology) </a:t>
            </a:r>
          </a:p>
          <a:p>
            <a:r>
              <a:rPr lang="en-US" sz="3600" dirty="0">
                <a:hlinkClick r:id="rId6"/>
              </a:rPr>
              <a:t>https://uwdirect.github.io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87437"/>
            <a:ext cx="9144000" cy="290402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Collaborating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To add collaborators to a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on Settings, then collaborators</a:t>
            </a:r>
          </a:p>
        </p:txBody>
      </p:sp>
    </p:spTree>
    <p:extLst>
      <p:ext uri="{BB962C8B-B14F-4D97-AF65-F5344CB8AC3E}">
        <p14:creationId xmlns:p14="http://schemas.microsoft.com/office/powerpoint/2010/main" val="66441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2286000"/>
            <a:ext cx="26543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30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0"/>
            <a:ext cx="7879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447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4C51C6-10A4-F14F-80FC-4437D3472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76" y="3730202"/>
            <a:ext cx="67818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6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How would this work for lots of people at once?</a:t>
            </a:r>
          </a:p>
        </p:txBody>
      </p:sp>
    </p:spTree>
    <p:extLst>
      <p:ext uri="{BB962C8B-B14F-4D97-AF65-F5344CB8AC3E}">
        <p14:creationId xmlns:p14="http://schemas.microsoft.com/office/powerpoint/2010/main" val="2631324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Scenario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Main development trunk of codebase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Bug comes in via issue report on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You need to work on the bug but don’t want to screw up main development trunk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</p:txBody>
      </p:sp>
    </p:spTree>
    <p:extLst>
      <p:ext uri="{BB962C8B-B14F-4D97-AF65-F5344CB8AC3E}">
        <p14:creationId xmlns:p14="http://schemas.microsoft.com/office/powerpoint/2010/main" val="695931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56026" y="1864936"/>
            <a:ext cx="26307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name </a:t>
            </a:r>
            <a:r>
              <a:rPr lang="en-US" b="1" dirty="0"/>
              <a:t>master</a:t>
            </a:r>
            <a:r>
              <a:rPr lang="en-US" dirty="0"/>
              <a:t> make more sense now?</a:t>
            </a:r>
          </a:p>
          <a:p>
            <a:r>
              <a:rPr lang="en-US" b="1" dirty="0"/>
              <a:t>NOTE!  Talk about the main vs. master change and git vs GitHub.</a:t>
            </a:r>
          </a:p>
        </p:txBody>
      </p:sp>
    </p:spTree>
    <p:extLst>
      <p:ext uri="{BB962C8B-B14F-4D97-AF65-F5344CB8AC3E}">
        <p14:creationId xmlns:p14="http://schemas.microsoft.com/office/powerpoint/2010/main" val="65785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Making a new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b="1" dirty="0">
                <a:solidFill>
                  <a:srgbClr val="FF0000"/>
                </a:solidFill>
                <a:latin typeface="Calibri" charset="0"/>
              </a:rPr>
              <a:t>Deleting a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</a:t>
            </a:r>
            <a:r>
              <a:rPr lang="mr-IN" sz="3600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D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Switching to a branch (or master)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master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Making a new branch and switch in one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b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28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visual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600200"/>
            <a:ext cx="5057775" cy="5057775"/>
          </a:xfrm>
        </p:spPr>
      </p:pic>
      <p:sp>
        <p:nvSpPr>
          <p:cNvPr id="7" name="TextBox 6"/>
          <p:cNvSpPr txBox="1"/>
          <p:nvPr/>
        </p:nvSpPr>
        <p:spPr>
          <a:xfrm>
            <a:off x="6349019" y="2533338"/>
            <a:ext cx="200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/>
              <a:t>branch create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019" y="5309016"/>
            <a:ext cx="156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 checkout</a:t>
            </a:r>
          </a:p>
        </p:txBody>
      </p:sp>
    </p:spTree>
    <p:extLst>
      <p:ext uri="{BB962C8B-B14F-4D97-AF65-F5344CB8AC3E}">
        <p14:creationId xmlns:p14="http://schemas.microsoft.com/office/powerpoint/2010/main" val="1789182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But how to get our features back to master?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41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Review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Collaborating with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Conflicts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Hands on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Branching and merging</a:t>
            </a:r>
            <a:endParaRPr lang="en-US" dirty="0"/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Tags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448" y="2912458"/>
            <a:ext cx="3478759" cy="24326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8761" y="719528"/>
            <a:ext cx="31021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b="1" dirty="0">
                <a:solidFill>
                  <a:srgbClr val="FF0000"/>
                </a:solidFill>
              </a:rPr>
              <a:t>X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0" y="1963712"/>
            <a:ext cx="9035800" cy="2383435"/>
          </a:xfrm>
        </p:spPr>
      </p:pic>
      <p:sp>
        <p:nvSpPr>
          <p:cNvPr id="10" name="Rectangle 9"/>
          <p:cNvSpPr/>
          <p:nvPr/>
        </p:nvSpPr>
        <p:spPr>
          <a:xfrm>
            <a:off x="1269465" y="4523889"/>
            <a:ext cx="6360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2800" dirty="0">
                <a:latin typeface="Courier New" charset="0"/>
                <a:ea typeface="Courier New" charset="0"/>
                <a:cs typeface="Courier New" charset="0"/>
              </a:rPr>
              <a:t>  git merge &lt;branch-name&gt;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639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workflow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DAA61-913F-2642-AC18-B99B6B7C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BDB3A-9671-4B41-A725-019E6B31D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752600"/>
            <a:ext cx="71755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17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your project teams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Each of you will create a branch, switch to 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 to the branch in the README.md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A</a:t>
            </a:r>
            <a:r>
              <a:rPr lang="is-IS" dirty="0">
                <a:latin typeface="Calibri" charset="0"/>
              </a:rPr>
              <a:t>dd, commit, push...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happened?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Checkout the master branch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Merge your changes back into master</a:t>
            </a:r>
          </a:p>
        </p:txBody>
      </p:sp>
    </p:spTree>
    <p:extLst>
      <p:ext uri="{BB962C8B-B14F-4D97-AF65-F5344CB8AC3E}">
        <p14:creationId xmlns:p14="http://schemas.microsoft.com/office/powerpoint/2010/main" val="1358710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GitHub to view 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merge to resolve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Who merged?  Did you both try?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88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 a fork!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746" y="2478864"/>
            <a:ext cx="4178508" cy="41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Conflict management with forks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258830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3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Use a fork!</a:t>
            </a:r>
            <a:endParaRPr lang="is-IS" dirty="0">
              <a:latin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48" b="26776"/>
          <a:stretch/>
        </p:blipFill>
        <p:spPr>
          <a:xfrm>
            <a:off x="1143000" y="2629769"/>
            <a:ext cx="6858000" cy="32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63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repository page...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fork in the top right corner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25" y="2705143"/>
            <a:ext cx="6086007" cy="284728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325849" y="3237875"/>
            <a:ext cx="809469" cy="7195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68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your repository list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Select the `copy` or fork of the original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Clone your fork (not the original)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Add, commit, push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https://help.github.com/articles/creating-a-pull-request/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366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project teams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Fork your project repo ----- CAN YOU?!!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 change, add, submit, commit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Submit a pull request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Someone – NOT YOU – reviews and accepts the fork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Look at changes on GitHub</a:t>
            </a:r>
          </a:p>
        </p:txBody>
      </p:sp>
    </p:spTree>
    <p:extLst>
      <p:ext uri="{BB962C8B-B14F-4D97-AF65-F5344CB8AC3E}">
        <p14:creationId xmlns:p14="http://schemas.microsoft.com/office/powerpoint/2010/main" val="10710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How do I...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view the change history for the repository?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see what files in the directory are modified from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examine the changes between modified files and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place a modified file into the staging area?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move the staged files into the repository history?</a:t>
            </a:r>
          </a:p>
        </p:txBody>
      </p:sp>
    </p:spTree>
    <p:extLst>
      <p:ext uri="{BB962C8B-B14F-4D97-AF65-F5344CB8AC3E}">
        <p14:creationId xmlns:p14="http://schemas.microsoft.com/office/powerpoint/2010/main" val="604986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Workflow differences?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Collaboration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Fork / pull request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11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the master branch?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HEAD~3?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How do I restore a previous version of a file?  What verb?</a:t>
            </a:r>
          </a:p>
        </p:txBody>
      </p:sp>
    </p:spTree>
    <p:extLst>
      <p:ext uri="{BB962C8B-B14F-4D97-AF65-F5344CB8AC3E}">
        <p14:creationId xmlns:p14="http://schemas.microsoft.com/office/powerpoint/2010/main" val="703199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do the following verbs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</a:t>
            </a:r>
            <a:r>
              <a:rPr lang="is-IS" sz="3200" dirty="0">
                <a:latin typeface="Calibri" charset="0"/>
              </a:rPr>
              <a:t>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Clone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Pull</a:t>
            </a:r>
          </a:p>
          <a:p>
            <a:pPr marL="457200" lvl="1" indent="0">
              <a:spcBef>
                <a:spcPts val="800"/>
              </a:spcBef>
              <a:buNone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1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Created a local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Added some files, committed them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Linked the repository to the remote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Nice remote backup, but</a:t>
            </a:r>
            <a:r>
              <a:rPr lang="is-IS" sz="3600" dirty="0">
                <a:latin typeface="Calibri" charset="0"/>
              </a:rPr>
              <a:t>…</a:t>
            </a:r>
            <a:endParaRPr lang="en-U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00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Get into your project teams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Identify someone to“own” the project repository, or create it in uwdirect-2018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 the other team members as collaborators to the repository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Everyone clone away!</a:t>
            </a:r>
            <a:endParaRPr lang="is-I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21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Everyone make changes to the README.md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Status, diff, add, commit, push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</p:spTree>
    <p:extLst>
      <p:ext uri="{BB962C8B-B14F-4D97-AF65-F5344CB8AC3E}">
        <p14:creationId xmlns:p14="http://schemas.microsoft.com/office/powerpoint/2010/main" val="20786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790" y="929390"/>
            <a:ext cx="48768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0" y="1600200"/>
            <a:ext cx="868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3886200"/>
            <a:ext cx="864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634419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15799</TotalTime>
  <Words>759</Words>
  <Application>Microsoft Macintosh PowerPoint</Application>
  <PresentationFormat>On-screen Show (4:3)</PresentationFormat>
  <Paragraphs>144</Paragraphs>
  <Slides>30</Slides>
  <Notes>7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Courier New</vt:lpstr>
      <vt:lpstr>Mangal</vt:lpstr>
      <vt:lpstr>Office Theme</vt:lpstr>
      <vt:lpstr>Software Engineering for Data Scientists</vt:lpstr>
      <vt:lpstr>Agenda</vt:lpstr>
      <vt:lpstr>Review</vt:lpstr>
      <vt:lpstr>Review</vt:lpstr>
      <vt:lpstr>Review</vt:lpstr>
      <vt:lpstr>Previously…</vt:lpstr>
      <vt:lpstr>Collaborating</vt:lpstr>
      <vt:lpstr>Collaborating</vt:lpstr>
      <vt:lpstr>PowerPoint Presentation</vt:lpstr>
      <vt:lpstr>PowerPoint Presentation</vt:lpstr>
      <vt:lpstr>PowerPoint Presentation</vt:lpstr>
      <vt:lpstr>PowerPoint Presentation</vt:lpstr>
      <vt:lpstr>Collaborating</vt:lpstr>
      <vt:lpstr>Collaborating</vt:lpstr>
      <vt:lpstr>Collaborating in style: Branches</vt:lpstr>
      <vt:lpstr>Collaborating in style: Branches</vt:lpstr>
      <vt:lpstr>Branches: commands</vt:lpstr>
      <vt:lpstr>Branches: visual</vt:lpstr>
      <vt:lpstr>Merges</vt:lpstr>
      <vt:lpstr>Merges</vt:lpstr>
      <vt:lpstr>Branch workflow</vt:lpstr>
      <vt:lpstr>Collaborating</vt:lpstr>
      <vt:lpstr>Collaborating</vt:lpstr>
      <vt:lpstr>Yet another solution!</vt:lpstr>
      <vt:lpstr>Yet another solution!</vt:lpstr>
      <vt:lpstr>Yet another solution!</vt:lpstr>
      <vt:lpstr>Forking a repository</vt:lpstr>
      <vt:lpstr>Forking a repository</vt:lpstr>
      <vt:lpstr>Collaborating</vt:lpstr>
      <vt:lpstr>Collaborating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A. C. Beck</cp:lastModifiedBy>
  <cp:revision>540</cp:revision>
  <dcterms:created xsi:type="dcterms:W3CDTF">2015-01-21T04:58:27Z</dcterms:created>
  <dcterms:modified xsi:type="dcterms:W3CDTF">2021-02-16T22:19:03Z</dcterms:modified>
</cp:coreProperties>
</file>

<file path=docProps/thumbnail.jpeg>
</file>